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2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lácska Barbara" initials="KB" lastIdx="1" clrIdx="0">
    <p:extLst>
      <p:ext uri="{19B8F6BF-5375-455C-9EA6-DF929625EA0E}">
        <p15:presenceInfo xmlns:p15="http://schemas.microsoft.com/office/powerpoint/2012/main" userId="S-1-5-21-1752913310-2817092823-1200742433-11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07T16:14:07.836" idx="1">
    <p:pos x="6384" y="243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281"/>
    </mc:Choice>
    <mc:Fallback xmlns="">
      <p:transition spd="slow" advTm="6281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OMq9he-5HU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D3A8C1-4AC9-43BE-94F1-EA0D9C52C37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46621" y="684586"/>
            <a:ext cx="8298757" cy="3241955"/>
          </a:xfrm>
        </p:spPr>
        <p:txBody>
          <a:bodyPr>
            <a:noAutofit/>
          </a:bodyPr>
          <a:lstStyle/>
          <a:p>
            <a:pPr algn="ctr"/>
            <a:r>
              <a:rPr lang="el-GR" sz="9600" dirty="0">
                <a:solidFill>
                  <a:srgbClr val="FF0000"/>
                </a:solidFill>
              </a:rPr>
              <a:t>π</a:t>
            </a:r>
            <a:r>
              <a:rPr lang="hu-HU" sz="9600" dirty="0">
                <a:solidFill>
                  <a:srgbClr val="FF0000"/>
                </a:solidFill>
              </a:rPr>
              <a:t> - </a:t>
            </a:r>
            <a:r>
              <a:rPr lang="hu-HU" sz="7200" dirty="0">
                <a:solidFill>
                  <a:srgbClr val="FF0000"/>
                </a:solidFill>
              </a:rPr>
              <a:t>DAY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DB2D077-D462-4735-82CA-28D73FDB5A1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787153" y="2886315"/>
            <a:ext cx="6224068" cy="2080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Minden év március 14.</a:t>
            </a:r>
          </a:p>
          <a:p>
            <a:pPr marL="0" indent="0">
              <a:buNone/>
            </a:pPr>
            <a:r>
              <a:rPr lang="hu-HU" sz="3600" dirty="0">
                <a:solidFill>
                  <a:srgbClr val="00B050"/>
                </a:solidFill>
              </a:rPr>
              <a:t>      03.14</a:t>
            </a:r>
          </a:p>
        </p:txBody>
      </p:sp>
    </p:spTree>
    <p:extLst>
      <p:ext uri="{BB962C8B-B14F-4D97-AF65-F5344CB8AC3E}">
        <p14:creationId xmlns:p14="http://schemas.microsoft.com/office/powerpoint/2010/main" val="107884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75"/>
    </mc:Choice>
    <mc:Fallback>
      <p:transition spd="slow" advClick="0" advTm="557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E901596-4C29-4474-A442-F619481D1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10" y="404390"/>
            <a:ext cx="8097380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5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7"/>
    </mc:Choice>
    <mc:Fallback>
      <p:transition spd="slow" advTm="1899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3944EFF-819E-4B56-976A-15090E84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47" y="390101"/>
            <a:ext cx="8106906" cy="60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5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6"/>
    </mc:Choice>
    <mc:Fallback>
      <p:transition spd="slow" advTm="1386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70CDA1A-07C4-478E-B55C-A75D79E83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47" y="413916"/>
            <a:ext cx="8106906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8"/>
    </mc:Choice>
    <mc:Fallback>
      <p:transition spd="slow" advTm="1137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87F3D30-FF87-4AF4-9E55-F61737399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494" y="432969"/>
            <a:ext cx="8145012" cy="599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4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9"/>
    </mc:Choice>
    <mc:Fallback>
      <p:transition spd="slow" advTm="781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 is the value of Pi">
            <a:hlinkClick r:id="" action="ppaction://media"/>
            <a:extLst>
              <a:ext uri="{FF2B5EF4-FFF2-40B4-BE49-F238E27FC236}">
                <a16:creationId xmlns:a16="http://schemas.microsoft.com/office/drawing/2014/main" id="{0930056C-EA0D-4034-9D05-B50DA480A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1" y="401836"/>
            <a:ext cx="10848974" cy="61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3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3512"/>
    </mc:Choice>
    <mc:Fallback>
      <p:transition spd="slow" advClick="0" advTm="7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3"/>
        <p14:stopEvt time="73512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F4D2850F-76EB-449B-A62D-620806DAAB20}"/>
              </a:ext>
            </a:extLst>
          </p:cNvPr>
          <p:cNvSpPr/>
          <p:nvPr/>
        </p:nvSpPr>
        <p:spPr>
          <a:xfrm>
            <a:off x="3700422" y="1384799"/>
            <a:ext cx="55972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hlinkClick r:id="rId4"/>
            </a:endParaRPr>
          </a:p>
          <a:p>
            <a:endParaRPr lang="hu-HU" dirty="0">
              <a:hlinkClick r:id="rId4"/>
            </a:endParaRPr>
          </a:p>
          <a:p>
            <a:r>
              <a:rPr lang="hu-HU" dirty="0">
                <a:hlinkClick r:id="rId4"/>
              </a:rPr>
              <a:t> 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Song from π! (Studio Version)">
            <a:hlinkClick r:id="" action="ppaction://media"/>
            <a:extLst>
              <a:ext uri="{FF2B5EF4-FFF2-40B4-BE49-F238E27FC236}">
                <a16:creationId xmlns:a16="http://schemas.microsoft.com/office/drawing/2014/main" id="{D2F58701-F758-4595-B51D-B1720782F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399" y="305395"/>
            <a:ext cx="10734675" cy="60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8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5669"/>
    </mc:Choice>
    <mc:Fallback>
      <p:transition spd="slow" advClick="0" advTm="8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85669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179127-C2B5-4DED-8898-555E51E753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39235" y="706931"/>
            <a:ext cx="2913529" cy="753036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00B050"/>
                </a:solidFill>
              </a:rPr>
              <a:t>Mi az a </a:t>
            </a:r>
            <a:r>
              <a:rPr lang="el-GR" dirty="0">
                <a:solidFill>
                  <a:srgbClr val="00B050"/>
                </a:solidFill>
              </a:rPr>
              <a:t>π</a:t>
            </a:r>
            <a:r>
              <a:rPr lang="hu-HU" dirty="0">
                <a:solidFill>
                  <a:srgbClr val="00B050"/>
                </a:solidFill>
              </a:rPr>
              <a:t> ?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0DFB7DE-3128-4C0B-B5D7-FFEB7B92CFB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30986" y="1893594"/>
            <a:ext cx="10730028" cy="404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4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65"/>
    </mc:Choice>
    <mc:Fallback>
      <p:transition spd="slow" advTm="1466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76256BBA-1607-499C-A1D9-166B7B431BD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50257" y="1059049"/>
            <a:ext cx="10470503" cy="47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0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38"/>
    </mc:Choice>
    <mc:Fallback>
      <p:transition spd="slow" advTm="2083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C97F3DD-7D9D-4827-B93E-EF266964D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87" y="637277"/>
            <a:ext cx="10509626" cy="558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1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2"/>
    </mc:Choice>
    <mc:Fallback>
      <p:transition spd="slow" advTm="752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BF07FCC-FB19-4050-B484-17464ACC5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89" y="1033558"/>
            <a:ext cx="10466821" cy="497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6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42"/>
    </mc:Choice>
    <mc:Fallback>
      <p:transition spd="slow" advTm="3394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E000D8D-A479-4E57-BFFC-F2C2D73A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222" y="540976"/>
            <a:ext cx="6347555" cy="57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56"/>
    </mc:Choice>
    <mc:Fallback>
      <p:transition spd="slow" advTm="2325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C6EF54D-F4F9-4BA6-83D7-41ADE0094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21" y="728285"/>
            <a:ext cx="7763958" cy="54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2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9"/>
    </mc:Choice>
    <mc:Fallback>
      <p:transition spd="slow" advTm="385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5E427C0-B9D0-4CE1-9F38-9DDA33C8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836" y="385337"/>
            <a:ext cx="8078327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63"/>
    </mc:Choice>
    <mc:Fallback>
      <p:transition spd="slow" advTm="2186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C9F75A3-BA60-4DB7-99E5-8CE7D83F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889" y="432969"/>
            <a:ext cx="8040222" cy="599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4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65"/>
    </mc:Choice>
    <mc:Fallback>
      <p:transition spd="slow" advTm="18165"/>
    </mc:Fallback>
  </mc:AlternateContent>
</p:sld>
</file>

<file path=ppt/theme/theme1.xml><?xml version="1.0" encoding="utf-8"?>
<a:theme xmlns:a="http://schemas.openxmlformats.org/drawingml/2006/main" name="Keret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TM03457475[[fn=Keret]]</Template>
  <TotalTime>0</TotalTime>
  <Words>16</Words>
  <Application>Microsoft Office PowerPoint</Application>
  <PresentationFormat>Szélesvásznú</PresentationFormat>
  <Paragraphs>11</Paragraphs>
  <Slides>15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8" baseType="lpstr">
      <vt:lpstr>Corbel</vt:lpstr>
      <vt:lpstr>Wingdings 2</vt:lpstr>
      <vt:lpstr>Keret</vt:lpstr>
      <vt:lpstr>π - DAY</vt:lpstr>
      <vt:lpstr>Mi az a π 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 - DAY</dc:title>
  <dc:creator>Kalácska Barbara</dc:creator>
  <cp:lastModifiedBy>User</cp:lastModifiedBy>
  <cp:revision>26</cp:revision>
  <dcterms:created xsi:type="dcterms:W3CDTF">2025-03-07T07:21:09Z</dcterms:created>
  <dcterms:modified xsi:type="dcterms:W3CDTF">2025-03-13T15:42:17Z</dcterms:modified>
</cp:coreProperties>
</file>